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28.jpg" ContentType="image/jpg"/>
  <Override PartName="/ppt/media/image33.jpg" ContentType="image/jpg"/>
  <Override PartName="/ppt/media/image37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2146448344" r:id="rId5"/>
  </p:sldIdLst>
  <p:sldSz cx="12192000" cy="6858000"/>
  <p:notesSz cx="6858000" cy="9144000"/>
  <p:embeddedFontLst>
    <p:embeddedFont>
      <p:font typeface="Avenir Next LT Pro" panose="020B0504020202020204" pitchFamily="34" charset="0"/>
      <p:regular r:id="rId8"/>
      <p:bold r:id="rId9"/>
      <p:italic r:id="rId10"/>
      <p:boldItalic r:id="rId11"/>
    </p:embeddedFont>
    <p:embeddedFont>
      <p:font typeface="Speak Pro" panose="020B0504020101020102" pitchFamily="34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2C8E"/>
    <a:srgbClr val="2C475C"/>
    <a:srgbClr val="694BB8"/>
    <a:srgbClr val="9C45AC"/>
    <a:srgbClr val="D8A970"/>
    <a:srgbClr val="EAC8E9"/>
    <a:srgbClr val="13253D"/>
    <a:srgbClr val="7A28A4"/>
    <a:srgbClr val="8C24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391" autoAdjust="0"/>
    <p:restoredTop sz="94249" autoAdjust="0"/>
  </p:normalViewPr>
  <p:slideViewPr>
    <p:cSldViewPr snapToGrid="0">
      <p:cViewPr varScale="1">
        <p:scale>
          <a:sx n="85" d="100"/>
          <a:sy n="85" d="100"/>
        </p:scale>
        <p:origin x="26" y="29"/>
      </p:cViewPr>
      <p:guideLst/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5" Type="http://schemas.openxmlformats.org/officeDocument/2006/relationships/slide" Target="slides/slide1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0DD2-AAFF-40FB-B1D5-B76D6B9F63F5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2E420-31C0-4FAB-9C47-370244A3A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AA7A3-4278-43C6-8774-F62FA0274339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DF500-FE05-4D50-AB42-37EDEB80A6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FB3C-F5CB-4FF4-9626-146326B1E467}" type="datetime1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361941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65D4-BE98-46E3-A6B7-4F34A5E5D254}" type="datetime1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60C0-AC53-4D64-ABD7-4A55C0A77859}" type="datetime1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BC66F-F4C2-4254-902A-540C5FFDD766}" type="datetime1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SECTION DIVIDER SLIDE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53F6-9CD2-44E4-BBC5-2899F0ED8F61}" type="datetime1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19AD0-5F22-4AC8-A079-4E7FF62CE0BA}" type="datetime1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FFA05-2726-422B-A595-CD6EE4C03A22}" type="datetime1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DC830-91D4-4D76-B486-41F29E6EE30C}" type="datetime1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5260-6F71-4500-AA56-E197C8A5E92E}" type="datetime1">
              <a:rPr lang="en-US" smtClean="0"/>
              <a:t>12/10/2024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015247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744" y="3386142"/>
            <a:ext cx="5183188" cy="2015247"/>
          </a:xfrm>
        </p:spPr>
        <p:txBody>
          <a:bodyPr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01007-55FE-4B9E-99B0-5FCA5C63BEEE}" type="datetime1">
              <a:rPr lang="en-US" smtClean="0"/>
              <a:t>12/10/2024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1A2B-ADE3-40A2-A02A-09FC8B80F731}" type="datetime1">
              <a:rPr lang="en-US" smtClean="0"/>
              <a:t>12/10/2024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74AC-6E10-46E9-BC4A-4E3A595D534E}" type="datetime1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913D-DE21-4303-8F9D-A21ACDBC3B69}" type="datetime1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27519" y="3386142"/>
            <a:ext cx="4783074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11271" y="3386142"/>
            <a:ext cx="4783075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1E45D-B5D1-4EF4-9967-78E83BC898CC}" type="datetime1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B17F-C031-4630-8FA3-EE6012C20DEF}" type="datetime1">
              <a:rPr lang="en-US" smtClean="0"/>
              <a:t>12/10/2024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CC0F-AE50-44ED-8007-5467636E4C42}" type="datetime1">
              <a:rPr lang="en-US" smtClean="0"/>
              <a:t>12/10/2024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CE4A-56A6-49EC-A673-D7F2D2D770DB}" type="datetime1">
              <a:rPr lang="en-US" smtClean="0"/>
              <a:t>12/10/2024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2B0D-49A2-441C-B800-8DA3FF9758CE}" type="datetime1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5FDB-2FE7-44AD-B9BD-8BEF95F41952}" type="datetime1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3FB07-8F96-4A12-BC7E-21F8E0954886}" type="datetime1">
              <a:rPr lang="en-US" smtClean="0"/>
              <a:t>12/10/2024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0E14-8D81-41DD-8E4A-1160D6D337E4}" type="datetime1">
              <a:rPr lang="en-US" smtClean="0"/>
              <a:t>12/10/2024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2931545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25738-C96E-44D6-94FE-78EC73B11312}" type="datetime1">
              <a:rPr lang="en-US" smtClean="0"/>
              <a:t>12/10/2024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03798-9F8A-4555-A128-691FDFB38DA9}" type="datetime1">
              <a:rPr lang="en-US" noProof="0" smtClean="0"/>
              <a:t>12/10/2024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398F-A7F5-4300-AD8D-F2211496F365}" type="datetime1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8" y="3386142"/>
            <a:ext cx="4759643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D69A2-DE74-4722-929F-847049DD6A45}" type="datetime1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D192-6800-47D0-90F1-7D91FE57976D}" type="datetime1">
              <a:rPr lang="en-US" smtClean="0"/>
              <a:t>12/10/2024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WITH</a:t>
            </a:r>
            <a:br>
              <a:rPr lang="en-US" dirty="0"/>
            </a:br>
            <a:r>
              <a:rPr lang="en-US" dirty="0"/>
              <a:t>CAPTION 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2216910"/>
            <a:ext cx="6291150" cy="654726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C1E2-BCC4-44B2-A3D7-036C18CBFA1C}" type="datetime1">
              <a:rPr lang="en-US" smtClean="0"/>
              <a:t>12/10/2024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9723-4BF4-48A4-B5CD-B482435A8942}" type="datetime1">
              <a:rPr lang="en-US" smtClean="0"/>
              <a:t>12/10/2024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AF4EC-7DDE-4C95-9956-59513BFBB065}" type="datetime1">
              <a:rPr lang="en-US" smtClean="0"/>
              <a:t>12/10/2024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  <a:br>
              <a:rPr lang="en-US" noProof="0"/>
            </a:br>
            <a:r>
              <a:rPr lang="en-US" noProof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C77-DBB5-4D0F-9120-27BDB5B99C32}" type="datetime1">
              <a:rPr lang="en-US" noProof="0" smtClean="0"/>
              <a:t>12/10/2024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7DDE-1A3D-4921-8DA7-F028633C78C6}" type="datetime1">
              <a:rPr lang="en-US" smtClean="0"/>
              <a:t>12/10/2024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A6B8C-51E0-4512-9EB9-DD1BB2387348}" type="datetime1">
              <a:rPr lang="en-US" smtClean="0"/>
              <a:t>12/10/2024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065FF-3A74-4B0F-9624-362545A943D5}" type="datetime1">
              <a:rPr lang="en-US" smtClean="0"/>
              <a:t>12/10/2024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</a:t>
            </a:r>
            <a:br>
              <a:rPr lang="en-US" noProof="0"/>
            </a:br>
            <a:r>
              <a:rPr lang="en-US" noProof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C6A1-E569-4FC9-9D93-90A846C9C5BB}" type="datetime1">
              <a:rPr lang="en-US" noProof="0" smtClean="0"/>
              <a:t>12/10/2024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B35B-55DE-4D82-AAED-127142AD1F9F}" type="datetime1">
              <a:rPr lang="en-US" smtClean="0"/>
              <a:t>12/10/2024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1BB-2CCE-42E8-8A4D-47586555D345}" type="datetime1">
              <a:rPr lang="en-US" smtClean="0"/>
              <a:t>12/10/2024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>
            <a:noAutofit/>
          </a:bodyPr>
          <a:lstStyle>
            <a:lvl1pPr>
              <a:defRPr sz="5500"/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F1A0-84E6-4AA0-9183-7CA10A278BD9}" type="datetime1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F772-C659-4F6E-A95D-21349475745A}" type="datetime1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389B-1365-4D57-8640-FE32C76A82BF}" type="datetime1">
              <a:rPr lang="en-US" noProof="0" smtClean="0"/>
              <a:t>12/10/2024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B306-77B6-40D8-8A71-1A24515FE48B}" type="datetime1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3CFD-4D7A-41AC-A46D-B09F422513E8}" type="datetime1">
              <a:rPr lang="en-US" noProof="0" smtClean="0"/>
              <a:t>12/10/2024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DD738-4D5C-4C66-AB71-E70D0EEBB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1B95C4-A937-4159-B3D2-9DAA5C57AB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AFE73-F555-4ECE-A34C-F7FE7DD0A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E6C08-8910-4AB0-BBF1-467A1964EFDA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3978C-2BCC-40CB-B726-C1A3AF192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47371-B884-4FFE-8371-3360F313E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D9F18-067C-4B96-9453-7DCF15A07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18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BC92-456B-42A9-BBF5-ADCA2050DDCF}" type="datetime1">
              <a:rPr lang="en-US" noProof="0" smtClean="0"/>
              <a:t>12/10/2024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775165"/>
            <a:ext cx="9971158" cy="2427923"/>
          </a:xfrm>
        </p:spPr>
        <p:txBody>
          <a:bodyPr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99D1-A115-46CA-B10A-279193A83BBC}" type="datetime1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1783-EEF8-44D1-A300-8D20A32BB2D3}" type="datetime1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3581731"/>
            <a:ext cx="8997737" cy="22304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C37E-76B3-4A0D-BCD1-C5A52A858D66}" type="datetime1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2C234-967A-4CF5-82BF-1AF9EBDCBA35}" type="datetime1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fld id="{7E5F88F2-B164-4B6F-A4D1-FF377EA65B7F}" type="datetime1">
              <a:rPr lang="en-US" smtClean="0"/>
              <a:t>12/10/2024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  <p:sldLayoutId id="2147483698" r:id="rId4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43.jpg"/><Relationship Id="rId39" Type="http://schemas.openxmlformats.org/officeDocument/2006/relationships/image" Target="../media/image56.jpeg"/><Relationship Id="rId21" Type="http://schemas.openxmlformats.org/officeDocument/2006/relationships/image" Target="../media/image38.png"/><Relationship Id="rId34" Type="http://schemas.openxmlformats.org/officeDocument/2006/relationships/image" Target="../media/image51.png"/><Relationship Id="rId42" Type="http://schemas.openxmlformats.org/officeDocument/2006/relationships/image" Target="../media/image59.png"/><Relationship Id="rId47" Type="http://schemas.openxmlformats.org/officeDocument/2006/relationships/image" Target="../media/image64.png"/><Relationship Id="rId50" Type="http://schemas.openxmlformats.org/officeDocument/2006/relationships/image" Target="../media/image67.jpeg"/><Relationship Id="rId55" Type="http://schemas.openxmlformats.org/officeDocument/2006/relationships/image" Target="../media/image72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6" Type="http://schemas.openxmlformats.org/officeDocument/2006/relationships/image" Target="../media/image33.jpg"/><Relationship Id="rId29" Type="http://schemas.openxmlformats.org/officeDocument/2006/relationships/image" Target="../media/image46.png"/><Relationship Id="rId11" Type="http://schemas.openxmlformats.org/officeDocument/2006/relationships/image" Target="../media/image28.jpg"/><Relationship Id="rId24" Type="http://schemas.openxmlformats.org/officeDocument/2006/relationships/image" Target="../media/image41.png"/><Relationship Id="rId32" Type="http://schemas.openxmlformats.org/officeDocument/2006/relationships/image" Target="../media/image49.png"/><Relationship Id="rId37" Type="http://schemas.openxmlformats.org/officeDocument/2006/relationships/image" Target="../media/image54.png"/><Relationship Id="rId40" Type="http://schemas.openxmlformats.org/officeDocument/2006/relationships/image" Target="../media/image57.png"/><Relationship Id="rId45" Type="http://schemas.openxmlformats.org/officeDocument/2006/relationships/image" Target="../media/image62.png"/><Relationship Id="rId53" Type="http://schemas.openxmlformats.org/officeDocument/2006/relationships/image" Target="../media/image70.png"/><Relationship Id="rId58" Type="http://schemas.openxmlformats.org/officeDocument/2006/relationships/image" Target="../media/image75.png"/><Relationship Id="rId5" Type="http://schemas.openxmlformats.org/officeDocument/2006/relationships/image" Target="../media/image22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.jpeg"/><Relationship Id="rId30" Type="http://schemas.openxmlformats.org/officeDocument/2006/relationships/image" Target="../media/image47.png"/><Relationship Id="rId35" Type="http://schemas.openxmlformats.org/officeDocument/2006/relationships/image" Target="../media/image52.png"/><Relationship Id="rId43" Type="http://schemas.openxmlformats.org/officeDocument/2006/relationships/image" Target="../media/image60.jpeg"/><Relationship Id="rId48" Type="http://schemas.openxmlformats.org/officeDocument/2006/relationships/image" Target="../media/image65.png"/><Relationship Id="rId56" Type="http://schemas.openxmlformats.org/officeDocument/2006/relationships/image" Target="../media/image73.png"/><Relationship Id="rId8" Type="http://schemas.openxmlformats.org/officeDocument/2006/relationships/image" Target="../media/image25.png"/><Relationship Id="rId51" Type="http://schemas.openxmlformats.org/officeDocument/2006/relationships/image" Target="../media/image68.jpeg"/><Relationship Id="rId3" Type="http://schemas.openxmlformats.org/officeDocument/2006/relationships/image" Target="../media/image20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33" Type="http://schemas.openxmlformats.org/officeDocument/2006/relationships/image" Target="../media/image50.png"/><Relationship Id="rId38" Type="http://schemas.openxmlformats.org/officeDocument/2006/relationships/image" Target="../media/image55.png"/><Relationship Id="rId46" Type="http://schemas.openxmlformats.org/officeDocument/2006/relationships/image" Target="../media/image63.png"/><Relationship Id="rId20" Type="http://schemas.openxmlformats.org/officeDocument/2006/relationships/image" Target="../media/image37.jpg"/><Relationship Id="rId41" Type="http://schemas.openxmlformats.org/officeDocument/2006/relationships/image" Target="../media/image58.png"/><Relationship Id="rId54" Type="http://schemas.openxmlformats.org/officeDocument/2006/relationships/image" Target="../media/image71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3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36" Type="http://schemas.openxmlformats.org/officeDocument/2006/relationships/image" Target="../media/image53.png"/><Relationship Id="rId49" Type="http://schemas.openxmlformats.org/officeDocument/2006/relationships/image" Target="../media/image66.jpeg"/><Relationship Id="rId57" Type="http://schemas.openxmlformats.org/officeDocument/2006/relationships/image" Target="../media/image74.png"/><Relationship Id="rId10" Type="http://schemas.openxmlformats.org/officeDocument/2006/relationships/image" Target="../media/image27.png"/><Relationship Id="rId31" Type="http://schemas.openxmlformats.org/officeDocument/2006/relationships/image" Target="../media/image48.png"/><Relationship Id="rId44" Type="http://schemas.openxmlformats.org/officeDocument/2006/relationships/image" Target="../media/image61.png"/><Relationship Id="rId52" Type="http://schemas.openxmlformats.org/officeDocument/2006/relationships/image" Target="../media/image6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2FBCE2DD-D4BA-4E45-8617-0CCAFFE31623}"/>
              </a:ext>
            </a:extLst>
          </p:cNvPr>
          <p:cNvSpPr/>
          <p:nvPr/>
        </p:nvSpPr>
        <p:spPr>
          <a:xfrm>
            <a:off x="1085088" y="900683"/>
            <a:ext cx="10020935" cy="0"/>
          </a:xfrm>
          <a:custGeom>
            <a:avLst/>
            <a:gdLst/>
            <a:ahLst/>
            <a:cxnLst/>
            <a:rect l="l" t="t" r="r" b="b"/>
            <a:pathLst>
              <a:path w="10020935">
                <a:moveTo>
                  <a:pt x="0" y="0"/>
                </a:moveTo>
                <a:lnTo>
                  <a:pt x="10020427" y="0"/>
                </a:lnTo>
              </a:path>
            </a:pathLst>
          </a:custGeom>
          <a:ln w="1270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A639B89C-4390-4FE7-A7EA-871C00CD3F44}"/>
              </a:ext>
            </a:extLst>
          </p:cNvPr>
          <p:cNvSpPr/>
          <p:nvPr/>
        </p:nvSpPr>
        <p:spPr>
          <a:xfrm>
            <a:off x="6324025" y="1641179"/>
            <a:ext cx="1300100" cy="3726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95031DDE-98EB-428E-8C83-00DF94C9823C}"/>
              </a:ext>
            </a:extLst>
          </p:cNvPr>
          <p:cNvSpPr/>
          <p:nvPr/>
        </p:nvSpPr>
        <p:spPr>
          <a:xfrm>
            <a:off x="4517209" y="1629826"/>
            <a:ext cx="1600200" cy="3840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D7A89A90-CE57-4332-B56A-BA6E4EFEA36E}"/>
              </a:ext>
            </a:extLst>
          </p:cNvPr>
          <p:cNvSpPr/>
          <p:nvPr/>
        </p:nvSpPr>
        <p:spPr>
          <a:xfrm>
            <a:off x="7293026" y="2230789"/>
            <a:ext cx="1386839" cy="3840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D9774983-08C2-4EB2-8833-AE808BF1D835}"/>
              </a:ext>
            </a:extLst>
          </p:cNvPr>
          <p:cNvSpPr/>
          <p:nvPr/>
        </p:nvSpPr>
        <p:spPr>
          <a:xfrm>
            <a:off x="10044441" y="2260329"/>
            <a:ext cx="1162812" cy="6309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3069679D-6B44-405D-B46A-51A3D5C7F073}"/>
              </a:ext>
            </a:extLst>
          </p:cNvPr>
          <p:cNvSpPr/>
          <p:nvPr/>
        </p:nvSpPr>
        <p:spPr>
          <a:xfrm>
            <a:off x="5981937" y="2223505"/>
            <a:ext cx="1045463" cy="3764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E064DF46-EFBF-4366-9969-848665F15342}"/>
              </a:ext>
            </a:extLst>
          </p:cNvPr>
          <p:cNvSpPr/>
          <p:nvPr/>
        </p:nvSpPr>
        <p:spPr>
          <a:xfrm>
            <a:off x="8662007" y="2050195"/>
            <a:ext cx="1533143" cy="8793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8E30C432-9556-47E2-9505-56137F952904}"/>
              </a:ext>
            </a:extLst>
          </p:cNvPr>
          <p:cNvSpPr/>
          <p:nvPr/>
        </p:nvSpPr>
        <p:spPr>
          <a:xfrm>
            <a:off x="5553772" y="5671474"/>
            <a:ext cx="1083564" cy="6096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8A6A39FF-DF7E-45B2-B124-9205E6596771}"/>
              </a:ext>
            </a:extLst>
          </p:cNvPr>
          <p:cNvSpPr/>
          <p:nvPr/>
        </p:nvSpPr>
        <p:spPr>
          <a:xfrm>
            <a:off x="4139184" y="1275588"/>
            <a:ext cx="0" cy="4491990"/>
          </a:xfrm>
          <a:custGeom>
            <a:avLst/>
            <a:gdLst/>
            <a:ahLst/>
            <a:cxnLst/>
            <a:rect l="l" t="t" r="r" b="b"/>
            <a:pathLst>
              <a:path h="4491990">
                <a:moveTo>
                  <a:pt x="0" y="0"/>
                </a:moveTo>
                <a:lnTo>
                  <a:pt x="0" y="4491837"/>
                </a:lnTo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F61C799F-8540-49DF-B71D-5DE06BBA4F2E}"/>
              </a:ext>
            </a:extLst>
          </p:cNvPr>
          <p:cNvSpPr/>
          <p:nvPr/>
        </p:nvSpPr>
        <p:spPr>
          <a:xfrm>
            <a:off x="4380725" y="5692991"/>
            <a:ext cx="1080516" cy="5044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866BDC3A-02E7-4747-957F-DDBE6244A426}"/>
              </a:ext>
            </a:extLst>
          </p:cNvPr>
          <p:cNvSpPr/>
          <p:nvPr/>
        </p:nvSpPr>
        <p:spPr>
          <a:xfrm>
            <a:off x="9147875" y="1595910"/>
            <a:ext cx="766572" cy="4937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498F0705-A51B-46C2-A469-5730CB7F80A3}"/>
              </a:ext>
            </a:extLst>
          </p:cNvPr>
          <p:cNvSpPr/>
          <p:nvPr/>
        </p:nvSpPr>
        <p:spPr>
          <a:xfrm>
            <a:off x="6192389" y="2599932"/>
            <a:ext cx="679703" cy="6812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1">
            <a:extLst>
              <a:ext uri="{FF2B5EF4-FFF2-40B4-BE49-F238E27FC236}">
                <a16:creationId xmlns:a16="http://schemas.microsoft.com/office/drawing/2014/main" id="{A5C56D95-DEF5-47A5-AA6F-C5F6504911F1}"/>
              </a:ext>
            </a:extLst>
          </p:cNvPr>
          <p:cNvSpPr/>
          <p:nvPr/>
        </p:nvSpPr>
        <p:spPr>
          <a:xfrm>
            <a:off x="6952266" y="2770382"/>
            <a:ext cx="480059" cy="4389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2">
            <a:extLst>
              <a:ext uri="{FF2B5EF4-FFF2-40B4-BE49-F238E27FC236}">
                <a16:creationId xmlns:a16="http://schemas.microsoft.com/office/drawing/2014/main" id="{A043941E-9286-4030-A8B3-7BE9B91EF260}"/>
              </a:ext>
            </a:extLst>
          </p:cNvPr>
          <p:cNvSpPr/>
          <p:nvPr/>
        </p:nvSpPr>
        <p:spPr>
          <a:xfrm>
            <a:off x="7657691" y="2692928"/>
            <a:ext cx="1004316" cy="60045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3">
            <a:extLst>
              <a:ext uri="{FF2B5EF4-FFF2-40B4-BE49-F238E27FC236}">
                <a16:creationId xmlns:a16="http://schemas.microsoft.com/office/drawing/2014/main" id="{982393A5-4901-44C3-B462-E6BBFEEB51AF}"/>
              </a:ext>
            </a:extLst>
          </p:cNvPr>
          <p:cNvSpPr/>
          <p:nvPr/>
        </p:nvSpPr>
        <p:spPr>
          <a:xfrm>
            <a:off x="8804366" y="2854265"/>
            <a:ext cx="1216152" cy="23164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4">
            <a:extLst>
              <a:ext uri="{FF2B5EF4-FFF2-40B4-BE49-F238E27FC236}">
                <a16:creationId xmlns:a16="http://schemas.microsoft.com/office/drawing/2014/main" id="{B641E69D-975B-4B68-85F8-7FAD76759B52}"/>
              </a:ext>
            </a:extLst>
          </p:cNvPr>
          <p:cNvSpPr/>
          <p:nvPr/>
        </p:nvSpPr>
        <p:spPr>
          <a:xfrm>
            <a:off x="10193409" y="2854265"/>
            <a:ext cx="928116" cy="3032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5">
            <a:extLst>
              <a:ext uri="{FF2B5EF4-FFF2-40B4-BE49-F238E27FC236}">
                <a16:creationId xmlns:a16="http://schemas.microsoft.com/office/drawing/2014/main" id="{8C377442-98A5-4A3E-B88B-199DACACD6F3}"/>
              </a:ext>
            </a:extLst>
          </p:cNvPr>
          <p:cNvSpPr/>
          <p:nvPr/>
        </p:nvSpPr>
        <p:spPr>
          <a:xfrm>
            <a:off x="10476326" y="4140158"/>
            <a:ext cx="528827" cy="528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6">
            <a:extLst>
              <a:ext uri="{FF2B5EF4-FFF2-40B4-BE49-F238E27FC236}">
                <a16:creationId xmlns:a16="http://schemas.microsoft.com/office/drawing/2014/main" id="{AB938D2F-1F3F-4666-840C-F6997E7158D1}"/>
              </a:ext>
            </a:extLst>
          </p:cNvPr>
          <p:cNvSpPr/>
          <p:nvPr/>
        </p:nvSpPr>
        <p:spPr>
          <a:xfrm>
            <a:off x="9595266" y="4313894"/>
            <a:ext cx="710184" cy="18135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89CD9AE0-9092-47C3-B1AA-DB7BD4695315}"/>
              </a:ext>
            </a:extLst>
          </p:cNvPr>
          <p:cNvSpPr/>
          <p:nvPr/>
        </p:nvSpPr>
        <p:spPr>
          <a:xfrm>
            <a:off x="5573585" y="3230549"/>
            <a:ext cx="1043939" cy="80619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8">
            <a:extLst>
              <a:ext uri="{FF2B5EF4-FFF2-40B4-BE49-F238E27FC236}">
                <a16:creationId xmlns:a16="http://schemas.microsoft.com/office/drawing/2014/main" id="{B54CBEBC-A71A-49F6-8357-708732AD9E93}"/>
              </a:ext>
            </a:extLst>
          </p:cNvPr>
          <p:cNvSpPr/>
          <p:nvPr/>
        </p:nvSpPr>
        <p:spPr>
          <a:xfrm>
            <a:off x="4517209" y="3319901"/>
            <a:ext cx="1050035" cy="62941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9">
            <a:extLst>
              <a:ext uri="{FF2B5EF4-FFF2-40B4-BE49-F238E27FC236}">
                <a16:creationId xmlns:a16="http://schemas.microsoft.com/office/drawing/2014/main" id="{1195A514-AFD4-430F-AA91-0F9E1C42833D}"/>
              </a:ext>
            </a:extLst>
          </p:cNvPr>
          <p:cNvSpPr/>
          <p:nvPr/>
        </p:nvSpPr>
        <p:spPr>
          <a:xfrm>
            <a:off x="6617524" y="3321480"/>
            <a:ext cx="2567939" cy="70561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10">
            <a:extLst>
              <a:ext uri="{FF2B5EF4-FFF2-40B4-BE49-F238E27FC236}">
                <a16:creationId xmlns:a16="http://schemas.microsoft.com/office/drawing/2014/main" id="{378D7962-CEF0-4752-857E-3357D4427435}"/>
              </a:ext>
            </a:extLst>
          </p:cNvPr>
          <p:cNvSpPr/>
          <p:nvPr/>
        </p:nvSpPr>
        <p:spPr>
          <a:xfrm>
            <a:off x="4465831" y="4006808"/>
            <a:ext cx="722376" cy="7955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2" name="Picture 2" descr="Ministry of Education, Youth and Sport (Cambodia) - Wikipedia">
            <a:extLst>
              <a:ext uri="{FF2B5EF4-FFF2-40B4-BE49-F238E27FC236}">
                <a16:creationId xmlns:a16="http://schemas.microsoft.com/office/drawing/2014/main" id="{6C94984F-9C54-4454-9521-4A5E00BC6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90" y="1076394"/>
            <a:ext cx="702993" cy="94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0" name="Picture 42" descr="Ministry of Commerce (Cambodia) - Wikipedia">
            <a:extLst>
              <a:ext uri="{FF2B5EF4-FFF2-40B4-BE49-F238E27FC236}">
                <a16:creationId xmlns:a16="http://schemas.microsoft.com/office/drawing/2014/main" id="{D2D3FA7F-1BCD-4B65-9431-4B75F52CE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90" y="1256573"/>
            <a:ext cx="812811" cy="80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E03C0B4-7952-4A3D-AF05-4C058B098909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21405" t="35487" r="19816" b="40640"/>
          <a:stretch/>
        </p:blipFill>
        <p:spPr>
          <a:xfrm>
            <a:off x="5286984" y="4177508"/>
            <a:ext cx="1974646" cy="58067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111AF78-97B6-4016-A34F-B297B44136C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312660" y="4842416"/>
            <a:ext cx="1480314" cy="74015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BC9DAAB-5590-4960-A38A-D79C642FCEB2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49755" y="4271317"/>
            <a:ext cx="2042487" cy="353162"/>
          </a:xfrm>
          <a:prstGeom prst="rect">
            <a:avLst/>
          </a:prstGeom>
        </p:spPr>
      </p:pic>
      <p:pic>
        <p:nvPicPr>
          <p:cNvPr id="2100" name="Picture 52" descr="Okamoto Official Store, Online Shop Apr 2024 | Shopee Singapore">
            <a:extLst>
              <a:ext uri="{FF2B5EF4-FFF2-40B4-BE49-F238E27FC236}">
                <a16:creationId xmlns:a16="http://schemas.microsoft.com/office/drawing/2014/main" id="{06480D8D-0854-4B86-80F1-88AAF0A617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59"/>
          <a:stretch/>
        </p:blipFill>
        <p:spPr bwMode="auto">
          <a:xfrm>
            <a:off x="9920754" y="1645993"/>
            <a:ext cx="1043647" cy="75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2" name="Picture 54" descr="Dara Hotels">
            <a:extLst>
              <a:ext uri="{FF2B5EF4-FFF2-40B4-BE49-F238E27FC236}">
                <a16:creationId xmlns:a16="http://schemas.microsoft.com/office/drawing/2014/main" id="{570EAD0A-70F4-41E2-B149-1BE58C304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666" y="2987135"/>
            <a:ext cx="1300480" cy="130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4" name="Picture 56" descr="Singapore (Cambodia) International Academy (SCIA)">
            <a:extLst>
              <a:ext uri="{FF2B5EF4-FFF2-40B4-BE49-F238E27FC236}">
                <a16:creationId xmlns:a16="http://schemas.microsoft.com/office/drawing/2014/main" id="{CB0A59B0-4647-4CA5-AD0F-EAFDE81FD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384" y="4919977"/>
            <a:ext cx="929053" cy="58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6" name="Picture 58" descr="CM2H | Cambodia My 2nd Home">
            <a:extLst>
              <a:ext uri="{FF2B5EF4-FFF2-40B4-BE49-F238E27FC236}">
                <a16:creationId xmlns:a16="http://schemas.microsoft.com/office/drawing/2014/main" id="{F375AF94-322C-491F-8559-16CD0F485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992" y="4953373"/>
            <a:ext cx="1670638" cy="504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8" name="Picture 60">
            <a:extLst>
              <a:ext uri="{FF2B5EF4-FFF2-40B4-BE49-F238E27FC236}">
                <a16:creationId xmlns:a16="http://schemas.microsoft.com/office/drawing/2014/main" id="{ECFED3D4-F6D3-49B7-83C6-E6EC9C7E6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1617" y="4919977"/>
            <a:ext cx="1427002" cy="41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0" name="Picture 62" descr="Kirirom Global Forum 2024 in Cambodia－Peer Learning Hub">
            <a:extLst>
              <a:ext uri="{FF2B5EF4-FFF2-40B4-BE49-F238E27FC236}">
                <a16:creationId xmlns:a16="http://schemas.microsoft.com/office/drawing/2014/main" id="{AF026A52-E9A1-4D79-A09E-D818A6E6D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0417" y="4860727"/>
            <a:ext cx="644736" cy="64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object 9">
            <a:extLst>
              <a:ext uri="{FF2B5EF4-FFF2-40B4-BE49-F238E27FC236}">
                <a16:creationId xmlns:a16="http://schemas.microsoft.com/office/drawing/2014/main" id="{DB5757BF-738E-4C29-B84D-B808697F041E}"/>
              </a:ext>
            </a:extLst>
          </p:cNvPr>
          <p:cNvSpPr/>
          <p:nvPr/>
        </p:nvSpPr>
        <p:spPr>
          <a:xfrm>
            <a:off x="11183778" y="-10821"/>
            <a:ext cx="1001268" cy="97536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06B6B8D6-8B95-4580-BAD3-C95BA8C256C6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60310" y="324528"/>
            <a:ext cx="6492803" cy="384081"/>
          </a:xfrm>
          <a:prstGeom prst="rect">
            <a:avLst/>
          </a:prstGeom>
        </p:spPr>
      </p:pic>
      <p:pic>
        <p:nvPicPr>
          <p:cNvPr id="70" name="Picture 6" descr="Ministry of Culture and Fine Arts (Cambodia) - Wikipedia">
            <a:extLst>
              <a:ext uri="{FF2B5EF4-FFF2-40B4-BE49-F238E27FC236}">
                <a16:creationId xmlns:a16="http://schemas.microsoft.com/office/drawing/2014/main" id="{989F98A6-B619-485D-8A41-6F72BBE1B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884" y="1252250"/>
            <a:ext cx="828387" cy="80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Ministry of Interior (Cambodia) - Wikipedia">
            <a:extLst>
              <a:ext uri="{FF2B5EF4-FFF2-40B4-BE49-F238E27FC236}">
                <a16:creationId xmlns:a16="http://schemas.microsoft.com/office/drawing/2014/main" id="{E39E085B-069A-41FF-9006-149FDC58F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68" y="1232589"/>
            <a:ext cx="857095" cy="85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6D0C8690-71B9-44BB-B025-B9538CB272BE}"/>
              </a:ext>
            </a:extLst>
          </p:cNvPr>
          <p:cNvGrpSpPr/>
          <p:nvPr/>
        </p:nvGrpSpPr>
        <p:grpSpPr>
          <a:xfrm>
            <a:off x="264005" y="2340826"/>
            <a:ext cx="3670472" cy="3863055"/>
            <a:chOff x="358952" y="858948"/>
            <a:chExt cx="5325686" cy="5720396"/>
          </a:xfrm>
        </p:grpSpPr>
        <p:pic>
          <p:nvPicPr>
            <p:cNvPr id="72" name="Picture 6">
              <a:extLst>
                <a:ext uri="{FF2B5EF4-FFF2-40B4-BE49-F238E27FC236}">
                  <a16:creationId xmlns:a16="http://schemas.microsoft.com/office/drawing/2014/main" id="{DA35B25D-A4FF-4B62-8441-F8A3A85322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952" y="1260515"/>
              <a:ext cx="1045794" cy="1067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8" descr="Institute of Foreign Languages - Wikipedia">
              <a:extLst>
                <a:ext uri="{FF2B5EF4-FFF2-40B4-BE49-F238E27FC236}">
                  <a16:creationId xmlns:a16="http://schemas.microsoft.com/office/drawing/2014/main" id="{FF022BE6-5F55-4100-8411-6FD121DDC2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952" y="2327652"/>
              <a:ext cx="1190625" cy="1190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12" descr="Institute for International Studies and Public Policy | Phnom Penh">
              <a:extLst>
                <a:ext uri="{FF2B5EF4-FFF2-40B4-BE49-F238E27FC236}">
                  <a16:creationId xmlns:a16="http://schemas.microsoft.com/office/drawing/2014/main" id="{1A5E650B-3CFE-4CC4-AA12-0D881214C8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2008" y="3695515"/>
              <a:ext cx="928403" cy="9284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14" descr="Our PUC Logo">
              <a:extLst>
                <a:ext uri="{FF2B5EF4-FFF2-40B4-BE49-F238E27FC236}">
                  <a16:creationId xmlns:a16="http://schemas.microsoft.com/office/drawing/2014/main" id="{CF2A013E-A9AE-44C2-8854-C314C76B57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9170" y="1260515"/>
              <a:ext cx="1062394" cy="1067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16">
              <a:extLst>
                <a:ext uri="{FF2B5EF4-FFF2-40B4-BE49-F238E27FC236}">
                  <a16:creationId xmlns:a16="http://schemas.microsoft.com/office/drawing/2014/main" id="{1EF5FDE1-2159-48DB-BAF0-94276D30BE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1575" y="2474790"/>
              <a:ext cx="2046870" cy="96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18">
              <a:extLst>
                <a:ext uri="{FF2B5EF4-FFF2-40B4-BE49-F238E27FC236}">
                  <a16:creationId xmlns:a16="http://schemas.microsoft.com/office/drawing/2014/main" id="{B76E6839-CDE6-4095-8872-8457122FB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2524" y="5032933"/>
              <a:ext cx="1083919" cy="1546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20" descr="Norton University - Wikipedia">
              <a:extLst>
                <a:ext uri="{FF2B5EF4-FFF2-40B4-BE49-F238E27FC236}">
                  <a16:creationId xmlns:a16="http://schemas.microsoft.com/office/drawing/2014/main" id="{3B5FDFB6-CF0B-4196-A557-60A6D98F57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224" y="3463206"/>
              <a:ext cx="857250" cy="12620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22" descr="National University of Management - Wikipedia">
              <a:extLst>
                <a:ext uri="{FF2B5EF4-FFF2-40B4-BE49-F238E27FC236}">
                  <a16:creationId xmlns:a16="http://schemas.microsoft.com/office/drawing/2014/main" id="{A78395C1-DABD-4F14-A53F-C184327DFE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0013" y="4822219"/>
              <a:ext cx="1600706" cy="1067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24" descr="Royal University of Law and Economics - Wikipedia">
              <a:extLst>
                <a:ext uri="{FF2B5EF4-FFF2-40B4-BE49-F238E27FC236}">
                  <a16:creationId xmlns:a16="http://schemas.microsoft.com/office/drawing/2014/main" id="{56A01176-BE30-4C83-9783-C0FBB8BC58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3385" y="858948"/>
              <a:ext cx="1468704" cy="1468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26" descr="Download Western University Logo PNG and Vector (PDF, SVG, Ai, EPS) Free">
              <a:extLst>
                <a:ext uri="{FF2B5EF4-FFF2-40B4-BE49-F238E27FC236}">
                  <a16:creationId xmlns:a16="http://schemas.microsoft.com/office/drawing/2014/main" id="{A5F529B6-7E52-4FA2-97FD-0ED55C30A5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60" r="23633"/>
            <a:stretch/>
          </p:blipFill>
          <p:spPr bwMode="auto">
            <a:xfrm>
              <a:off x="3064292" y="3518277"/>
              <a:ext cx="1236147" cy="16230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28" descr="Royal University of Fine Arts - Wikipedia">
              <a:extLst>
                <a:ext uri="{FF2B5EF4-FFF2-40B4-BE49-F238E27FC236}">
                  <a16:creationId xmlns:a16="http://schemas.microsoft.com/office/drawing/2014/main" id="{408AA6F2-0248-4A0B-8509-6E85070AC1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5850" y="5090797"/>
              <a:ext cx="1067138" cy="1067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30" descr="5-BELTEI IU Logo - BELTEI International Univresity">
              <a:extLst>
                <a:ext uri="{FF2B5EF4-FFF2-40B4-BE49-F238E27FC236}">
                  <a16:creationId xmlns:a16="http://schemas.microsoft.com/office/drawing/2014/main" id="{8442A20E-66F2-4A77-8E91-62037F13D8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791" y="4822015"/>
              <a:ext cx="885610" cy="1072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32" descr="IU International University | Phnom Penh">
              <a:extLst>
                <a:ext uri="{FF2B5EF4-FFF2-40B4-BE49-F238E27FC236}">
                  <a16:creationId xmlns:a16="http://schemas.microsoft.com/office/drawing/2014/main" id="{CAFDAA44-8788-416D-A939-6201AF3F67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8321" y="3651678"/>
              <a:ext cx="1104667" cy="1170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34" descr="University of Puthisastra (UP) | Phnom Penh">
              <a:extLst>
                <a:ext uri="{FF2B5EF4-FFF2-40B4-BE49-F238E27FC236}">
                  <a16:creationId xmlns:a16="http://schemas.microsoft.com/office/drawing/2014/main" id="{6AFDA81B-3019-427D-8DCD-0DB32D3863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5934" y="2191369"/>
              <a:ext cx="1468704" cy="1468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36">
              <a:extLst>
                <a:ext uri="{FF2B5EF4-FFF2-40B4-BE49-F238E27FC236}">
                  <a16:creationId xmlns:a16="http://schemas.microsoft.com/office/drawing/2014/main" id="{5FA8E873-1359-4077-BE33-31B5B71B91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3910" y="1251180"/>
              <a:ext cx="992751" cy="992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00" name="Picture 4" descr="Various Positions with Maybank (Cambodia) Plc.">
            <a:extLst>
              <a:ext uri="{FF2B5EF4-FFF2-40B4-BE49-F238E27FC236}">
                <a16:creationId xmlns:a16="http://schemas.microsoft.com/office/drawing/2014/main" id="{19DF0E91-0FD0-4BE8-A669-A81F2383E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3612" y="3230656"/>
            <a:ext cx="1347786" cy="89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dvanced Bank of Asia Limited (ABA Bank) – International Business Chamber  of Cambodia">
            <a:extLst>
              <a:ext uri="{FF2B5EF4-FFF2-40B4-BE49-F238E27FC236}">
                <a16:creationId xmlns:a16="http://schemas.microsoft.com/office/drawing/2014/main" id="{24E9803C-47E0-4C8F-956F-3386018B9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922" y="2789965"/>
            <a:ext cx="1272032" cy="49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sus Logo, symbol, meaning, history, PNG, brand">
            <a:extLst>
              <a:ext uri="{FF2B5EF4-FFF2-40B4-BE49-F238E27FC236}">
                <a16:creationId xmlns:a16="http://schemas.microsoft.com/office/drawing/2014/main" id="{C7A68C6B-21EB-45BB-B477-D350BEDD3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154" y="1459150"/>
            <a:ext cx="1301154" cy="731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libaba Cloud - Nexusgroup">
            <a:extLst>
              <a:ext uri="{FF2B5EF4-FFF2-40B4-BE49-F238E27FC236}">
                <a16:creationId xmlns:a16="http://schemas.microsoft.com/office/drawing/2014/main" id="{2BDD3335-0B04-4100-8A8F-0506EAB49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748" y="2057592"/>
            <a:ext cx="1216152" cy="72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Cambodia Securities PLC">
            <a:extLst>
              <a:ext uri="{FF2B5EF4-FFF2-40B4-BE49-F238E27FC236}">
                <a16:creationId xmlns:a16="http://schemas.microsoft.com/office/drawing/2014/main" id="{187F49AB-E358-46F7-986B-BA632E547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190" y="5458045"/>
            <a:ext cx="1503735" cy="85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Legend Cinemas (@LegendCinemas) / X">
            <a:extLst>
              <a:ext uri="{FF2B5EF4-FFF2-40B4-BE49-F238E27FC236}">
                <a16:creationId xmlns:a16="http://schemas.microsoft.com/office/drawing/2014/main" id="{D889405C-4C25-443C-AD00-23B890C95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35" b="14595"/>
          <a:stretch/>
        </p:blipFill>
        <p:spPr bwMode="auto">
          <a:xfrm>
            <a:off x="8226209" y="5650705"/>
            <a:ext cx="1110815" cy="71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Smart Axiata Logo Download - AI - All Vector Logo">
            <a:extLst>
              <a:ext uri="{FF2B5EF4-FFF2-40B4-BE49-F238E27FC236}">
                <a16:creationId xmlns:a16="http://schemas.microsoft.com/office/drawing/2014/main" id="{CA10D7D5-B654-4289-92C0-338E3C505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8578" y="5506554"/>
            <a:ext cx="1110815" cy="60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867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LT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LT_Template_ModernBoldSophisticated_MO -v5" id="{DF46818F-9661-49C4-BAE8-F3223317B502}" vid="{463BCE77-CCA7-43EE-ABCB-1B1D536A66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242AFFF-C96F-4C05-9045-3240A5329EC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bold sophisticated presentation</Template>
  <TotalTime>5198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Speak Pro</vt:lpstr>
      <vt:lpstr>Arial</vt:lpstr>
      <vt:lpstr>Calibri</vt:lpstr>
      <vt:lpstr>Avenir Next LT Pro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FUTURECITY EXPO</dc:title>
  <dc:creator>罗 宜昌</dc:creator>
  <cp:lastModifiedBy>leungsuiman1@gmail.com</cp:lastModifiedBy>
  <cp:revision>57</cp:revision>
  <dcterms:created xsi:type="dcterms:W3CDTF">2024-11-05T03:53:01Z</dcterms:created>
  <dcterms:modified xsi:type="dcterms:W3CDTF">2024-12-10T04:37:40Z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